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59" r:id="rId10"/>
    <p:sldId id="260" r:id="rId11"/>
    <p:sldId id="274" r:id="rId12"/>
    <p:sldId id="258" r:id="rId13"/>
    <p:sldId id="275" r:id="rId14"/>
    <p:sldId id="27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4680D-25C5-4CBD-8597-EC0072D9F7C1}" v="72" dt="2023-04-03T18:56:04.755"/>
    <p1510:client id="{642E8DA7-DE06-42ED-947B-DA8D885FCB0E}" v="55" dt="2023-04-03T19:00:40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545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23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38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96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5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6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0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A078A5-F23B-4EE0-A33F-3E13AC5D8B84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20F366F-3829-45C8-AD88-69523F195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64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ldykoceanarium.netlify.ap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0D88E-B3E7-4569-931F-4BB0A526C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0" y="497150"/>
            <a:ext cx="9418321" cy="3824056"/>
          </a:xfrm>
        </p:spPr>
        <p:txBody>
          <a:bodyPr>
            <a:normAutofit/>
          </a:bodyPr>
          <a:lstStyle/>
          <a:p>
            <a:r>
              <a:rPr lang="ru-RU" sz="6600">
                <a:latin typeface="Corbel Light" panose="020B0303020204020204" pitchFamily="34" charset="0"/>
              </a:rPr>
              <a:t>океанариум </a:t>
            </a:r>
            <a:br>
              <a:rPr lang="ru-RU" sz="6600">
                <a:latin typeface="Corbel Light" panose="020B0303020204020204" pitchFamily="34" charset="0"/>
              </a:rPr>
            </a:br>
            <a:r>
              <a:rPr lang="ru-RU" sz="6600">
                <a:latin typeface="Corbel Light" panose="020B0303020204020204" pitchFamily="34" charset="0"/>
              </a:rPr>
              <a:t>«Моря Талдыкоргана»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52A540-76DA-436D-BE03-477128686F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>
              <a:latin typeface="Corbel Light" panose="020B03030202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0A945D-4B9F-47F5-A305-F81FBBB7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405">
            <a:off x="8958717" y="446565"/>
            <a:ext cx="2515654" cy="24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FEE50-9B32-4C8E-8319-FA79910C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81300"/>
          </a:xfrm>
        </p:spPr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Личный кабинет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9CCB7-5CA0-4BB8-8DEB-42764365B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337" y="1447060"/>
            <a:ext cx="8595360" cy="1123151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Войдя в личный кабинет, посетитель может узнать количество бонусов для будущих покупок билетов и историю посещений, а работник узнать полезные вещи уже для себя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02" y="2364758"/>
            <a:ext cx="8808029" cy="44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Галерея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33046"/>
            <a:ext cx="8594725" cy="41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42986-A0A4-4289-B94D-D318414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Кафе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ABCCA-C82B-4983-8C73-0F7E6E2D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029809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После увлекательной экскурсии рекомендуем зайти в ресторан океанариума. Богатое меню и низкие цены готовы порадовать вас превосходными экзотическими блюдами на любой вкус!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EA055-1012-4E5C-8CDC-B514A951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86" y="2996091"/>
            <a:ext cx="7421732" cy="3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CF9F-DCE8-A380-C103-EC028039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79864" cy="1343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Примеры </a:t>
            </a:r>
            <a:r>
              <a:rPr lang="en-US" err="1"/>
              <a:t>кода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14CF35-92B6-8E72-DCE7-63ED65D6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6" y="2570567"/>
            <a:ext cx="3476263" cy="3346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E8DC4-207B-1641-62B1-5DF694D69319}"/>
              </a:ext>
            </a:extLst>
          </p:cNvPr>
          <p:cNvSpPr txBox="1"/>
          <p:nvPr/>
        </p:nvSpPr>
        <p:spPr>
          <a:xfrm>
            <a:off x="453340" y="216060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Хук</a:t>
            </a:r>
            <a:r>
              <a:rPr lang="en-US"/>
              <a:t> </a:t>
            </a:r>
            <a:r>
              <a:rPr lang="en-US" err="1"/>
              <a:t>useLocalization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69314-BA3C-CC67-9D88-93A8DC11DDFF}"/>
              </a:ext>
            </a:extLst>
          </p:cNvPr>
          <p:cNvSpPr txBox="1"/>
          <p:nvPr/>
        </p:nvSpPr>
        <p:spPr>
          <a:xfrm>
            <a:off x="4350150" y="28681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Пример</a:t>
            </a:r>
            <a:r>
              <a:rPr lang="en-US"/>
              <a:t> unit-</a:t>
            </a:r>
            <a:r>
              <a:rPr lang="en-US" err="1"/>
              <a:t>теста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88FC60F4-11E3-4D55-39C2-0253D423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23" y="3234472"/>
            <a:ext cx="3676664" cy="2684586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214A146-8E44-99E2-FFB5-2DA0BE3CD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627" y="195152"/>
            <a:ext cx="3424517" cy="2893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2846F1-456E-D05E-33FC-C5DC655C5F3E}"/>
              </a:ext>
            </a:extLst>
          </p:cNvPr>
          <p:cNvSpPr txBox="1"/>
          <p:nvPr/>
        </p:nvSpPr>
        <p:spPr>
          <a:xfrm>
            <a:off x="8438056" y="30922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err="1"/>
              <a:t>Компонент</a:t>
            </a:r>
            <a:r>
              <a:rPr lang="en-US"/>
              <a:t> Layout</a:t>
            </a:r>
          </a:p>
        </p:txBody>
      </p:sp>
    </p:spTree>
    <p:extLst>
      <p:ext uri="{BB962C8B-B14F-4D97-AF65-F5344CB8AC3E}">
        <p14:creationId xmlns:p14="http://schemas.microsoft.com/office/powerpoint/2010/main" val="42923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1EC83-8CCA-445B-A399-41331DDE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4829F0-9776-48FE-9039-530CB751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 можете ознакомиться с нашим сайтом, перейдя по ссылке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https://taldykoceanarium.netlify.app/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72D0A-DC01-4A13-AD65-24EC6F1F7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>
                <a:latin typeface="Corbel Light" panose="020B0303020204020204" pitchFamily="34" charset="0"/>
              </a:rPr>
              <a:t>Спасибо за внимание!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72A5D-89BA-4CFF-94A9-4F21CF5F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21328"/>
            <a:ext cx="11283518" cy="816873"/>
          </a:xfrm>
        </p:spPr>
        <p:txBody>
          <a:bodyPr/>
          <a:lstStyle/>
          <a:p>
            <a:pPr algn="ctr"/>
            <a:r>
              <a:rPr lang="ru-RU">
                <a:latin typeface="Corbel Light" panose="020B0303020204020204" pitchFamily="34" charset="0"/>
              </a:rPr>
              <a:t>Представляем вашему вниманию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D2DA-48F4-4385-9B93-FC102CD7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38201"/>
            <a:ext cx="11283518" cy="1419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>
                <a:latin typeface="Corbel Light" panose="020B0303020204020204" pitchFamily="34" charset="0"/>
              </a:rPr>
              <a:t>финальная версия сайта океанариума «Моря Талдыкоргана». </a:t>
            </a:r>
          </a:p>
          <a:p>
            <a:pPr marL="0" indent="0" algn="ctr">
              <a:buNone/>
            </a:pPr>
            <a:r>
              <a:rPr lang="ru-RU">
                <a:latin typeface="Corbel Light" panose="020B0303020204020204" pitchFamily="34" charset="0"/>
              </a:rPr>
              <a:t>Здесь вы можете посмотреть на рыбок, покормить рыбок, покушать рыбок и даже поплавать с ними!</a:t>
            </a:r>
          </a:p>
          <a:p>
            <a:pPr marL="0" indent="0" algn="ctr">
              <a:buNone/>
            </a:pPr>
            <a:r>
              <a:rPr lang="ru-RU">
                <a:solidFill>
                  <a:srgbClr val="002060"/>
                </a:solidFill>
                <a:latin typeface="Corbel Light" panose="020B0303020204020204" pitchFamily="34" charset="0"/>
              </a:rPr>
              <a:t>Начнём с действующих лиц.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21A228-28E6-4391-89FF-0EF28912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"/>
          <a:stretch/>
        </p:blipFill>
        <p:spPr>
          <a:xfrm>
            <a:off x="0" y="106532"/>
            <a:ext cx="9534617" cy="45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Уйма          в Глеб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5520108" cy="4351337"/>
          </a:xfrm>
        </p:spPr>
        <p:txBody>
          <a:bodyPr/>
          <a:lstStyle/>
          <a:p>
            <a:pPr marL="0" indent="0">
              <a:buNone/>
            </a:pPr>
            <a:r>
              <a:rPr lang="ru-RU" sz="2400"/>
              <a:t>Тестировщик</a:t>
            </a:r>
            <a:r>
              <a:rPr lang="ru-RU"/>
              <a:t>.</a:t>
            </a:r>
          </a:p>
          <a:p>
            <a:endParaRPr lang="ru-RU"/>
          </a:p>
          <a:p>
            <a:r>
              <a:rPr lang="ru-RU"/>
              <a:t>Проверка функционала сайта</a:t>
            </a:r>
          </a:p>
          <a:p>
            <a:r>
              <a:rPr lang="ru-RU"/>
              <a:t>Составление тест-кейсов</a:t>
            </a:r>
          </a:p>
          <a:p>
            <a:pPr marL="0" indent="0">
              <a:buNone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82" y="969376"/>
            <a:ext cx="1590897" cy="790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980" y="1364718"/>
            <a:ext cx="417253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Наумов Александр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/>
              <a:t>Программист</a:t>
            </a:r>
            <a:endParaRPr lang="ru-RU"/>
          </a:p>
          <a:p>
            <a:endParaRPr lang="ru-RU"/>
          </a:p>
          <a:p>
            <a:r>
              <a:rPr lang="ru-RU"/>
              <a:t>Разработка ИС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39" y="1028541"/>
            <a:ext cx="790685" cy="7906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29" y="1009488"/>
            <a:ext cx="781159" cy="8097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942" y="1275571"/>
            <a:ext cx="413442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К  </a:t>
            </a:r>
            <a:r>
              <a:rPr lang="ru-RU" err="1">
                <a:solidFill>
                  <a:srgbClr val="002060"/>
                </a:solidFill>
              </a:rPr>
              <a:t>озюлин</a:t>
            </a:r>
            <a:r>
              <a:rPr lang="ru-RU">
                <a:solidFill>
                  <a:srgbClr val="002060"/>
                </a:solidFill>
              </a:rPr>
              <a:t> Никита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828800"/>
            <a:ext cx="5558213" cy="4351337"/>
          </a:xfrm>
        </p:spPr>
        <p:txBody>
          <a:bodyPr/>
          <a:lstStyle/>
          <a:p>
            <a:r>
              <a:rPr lang="ru-RU"/>
              <a:t>Дизайнер</a:t>
            </a:r>
          </a:p>
          <a:p>
            <a:endParaRPr lang="ru-RU"/>
          </a:p>
          <a:p>
            <a:r>
              <a:rPr lang="ru-RU"/>
              <a:t>Разработка дизайн-проекта </a:t>
            </a:r>
          </a:p>
          <a:p>
            <a:r>
              <a:rPr lang="ru-RU"/>
              <a:t>Консультация программиста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93" y="990483"/>
            <a:ext cx="819264" cy="8383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294" y="1009536"/>
            <a:ext cx="809738" cy="8192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85" y="1332729"/>
            <a:ext cx="4134427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solidFill>
                  <a:srgbClr val="002060"/>
                </a:solidFill>
              </a:rPr>
              <a:t>Крутов</a:t>
            </a:r>
            <a:r>
              <a:rPr lang="ru-RU">
                <a:solidFill>
                  <a:srgbClr val="002060"/>
                </a:solidFill>
              </a:rPr>
              <a:t> В   </a:t>
            </a:r>
            <a:r>
              <a:rPr lang="ru-RU" err="1">
                <a:solidFill>
                  <a:srgbClr val="002060"/>
                </a:solidFill>
              </a:rPr>
              <a:t>ладимир</a:t>
            </a:r>
            <a:endParaRPr lang="ru-RU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/>
              <a:t>Универсальный специалист</a:t>
            </a:r>
          </a:p>
          <a:p>
            <a:endParaRPr lang="ru-RU"/>
          </a:p>
          <a:p>
            <a:r>
              <a:rPr lang="ru-RU"/>
              <a:t>Разработка втор. Документации</a:t>
            </a:r>
          </a:p>
          <a:p>
            <a:r>
              <a:rPr lang="ru-RU"/>
              <a:t>Выполнение сопутствующих поручений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028541"/>
            <a:ext cx="800212" cy="8097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18" y="1000009"/>
            <a:ext cx="819264" cy="828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64" y="1380361"/>
            <a:ext cx="410584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002060"/>
                </a:solidFill>
              </a:rPr>
              <a:t>Вишнев А </a:t>
            </a:r>
            <a:r>
              <a:rPr lang="ru-RU" err="1">
                <a:solidFill>
                  <a:srgbClr val="002060"/>
                </a:solidFill>
              </a:rPr>
              <a:t>лексей</a:t>
            </a:r>
            <a:endParaRPr lang="ru-RU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err="1"/>
              <a:t>Тимлид</a:t>
            </a:r>
            <a:endParaRPr lang="ru-RU"/>
          </a:p>
          <a:p>
            <a:endParaRPr lang="ru-RU"/>
          </a:p>
          <a:p>
            <a:r>
              <a:rPr lang="ru-RU"/>
              <a:t>Составление основной документации</a:t>
            </a:r>
          </a:p>
          <a:p>
            <a:r>
              <a:rPr lang="ru-RU"/>
              <a:t>Подготовка презентаций и выступлений</a:t>
            </a:r>
          </a:p>
          <a:p>
            <a:r>
              <a:rPr lang="ru-RU"/>
              <a:t>Контакт с заказчиком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92" y="1000009"/>
            <a:ext cx="819264" cy="8287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907" y="1000009"/>
            <a:ext cx="781159" cy="8097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559" y="1304150"/>
            <a:ext cx="4143953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2690" y="365760"/>
            <a:ext cx="9031821" cy="1325562"/>
          </a:xfrm>
        </p:spPr>
        <p:txBody>
          <a:bodyPr/>
          <a:lstStyle/>
          <a:p>
            <a:r>
              <a:rPr lang="ru-RU" err="1"/>
              <a:t>Адаптив</a:t>
            </a:r>
            <a:r>
              <a:rPr lang="ru-RU"/>
              <a:t> и перевод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3217" y="0"/>
            <a:ext cx="309129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E6619-57C6-4106-9C20-3453074E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598"/>
            <a:ext cx="7691641" cy="3787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7CAE64-6203-4156-A024-3F905DCD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820"/>
            <a:ext cx="1922691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70212-D727-4040-8358-979AEA59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orbel Light" panose="020B0303020204020204" pitchFamily="34" charset="0"/>
              </a:rPr>
              <a:t>Личный кабинет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20666-0624-45D8-B87E-7F7ACF57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6630377" cy="745724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latin typeface="Corbel Light" panose="020B0303020204020204" pitchFamily="34" charset="0"/>
              </a:rPr>
              <a:t>Для авторизации и регистрации на сайте созданы отдельные окна, связанные с базой данных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663684-2322-4CD2-A2F0-C7C18317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885341"/>
            <a:ext cx="3772426" cy="23720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452EC-72FB-4173-BA26-4724562D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3785314"/>
            <a:ext cx="445832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Вид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</TotalTime>
  <Words>195</Words>
  <Application>Microsoft Office PowerPoint</Application>
  <PresentationFormat>Широкоэкранный</PresentationFormat>
  <Paragraphs>46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Century Schoolbook</vt:lpstr>
      <vt:lpstr>Corbel Light</vt:lpstr>
      <vt:lpstr>Wingdings 2</vt:lpstr>
      <vt:lpstr>Вид</vt:lpstr>
      <vt:lpstr>океанариум  «Моря Талдыкоргана»</vt:lpstr>
      <vt:lpstr>Представляем вашему вниманию</vt:lpstr>
      <vt:lpstr>Уйма          в Глеб</vt:lpstr>
      <vt:lpstr>Наумов Александр</vt:lpstr>
      <vt:lpstr>К  озюлин Никита</vt:lpstr>
      <vt:lpstr>Крутов В   ладимир</vt:lpstr>
      <vt:lpstr>Вишнев А лексей</vt:lpstr>
      <vt:lpstr>Адаптив и перевод</vt:lpstr>
      <vt:lpstr>Личный кабинет</vt:lpstr>
      <vt:lpstr>Личный кабинет</vt:lpstr>
      <vt:lpstr>Галерея</vt:lpstr>
      <vt:lpstr>Кафе</vt:lpstr>
      <vt:lpstr>Примеры кода</vt:lpstr>
      <vt:lpstr>Хостинг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океанариума  «Моря Талдыкоргана»</dc:title>
  <dc:creator>Крутов Владимир</dc:creator>
  <cp:lastModifiedBy>Alex Naumov</cp:lastModifiedBy>
  <cp:revision>4</cp:revision>
  <dcterms:created xsi:type="dcterms:W3CDTF">2023-03-27T18:28:31Z</dcterms:created>
  <dcterms:modified xsi:type="dcterms:W3CDTF">2023-04-04T13:44:43Z</dcterms:modified>
</cp:coreProperties>
</file>